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7" r:id="rId4"/>
    <p:sldId id="267" r:id="rId5"/>
    <p:sldId id="270" r:id="rId6"/>
    <p:sldId id="271" r:id="rId7"/>
    <p:sldId id="272" r:id="rId8"/>
    <p:sldId id="273" r:id="rId9"/>
    <p:sldId id="274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593" autoAdjust="0"/>
    <p:restoredTop sz="94660"/>
  </p:normalViewPr>
  <p:slideViewPr>
    <p:cSldViewPr>
      <p:cViewPr>
        <p:scale>
          <a:sx n="41" d="100"/>
          <a:sy n="41" d="100"/>
        </p:scale>
        <p:origin x="-1992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30085-A722-4FA1-AAD1-49401E474412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314CF-56AF-4FA5-ADAD-818C26178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95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919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340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566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6683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344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894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3223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477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545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593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9828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6DB57-62C0-407D-9490-70DF34826E4F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3B326-6169-474A-8159-E58D8C2B8D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451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yakatu.ru/uploads/images/k/a/r/kartinki_krasivie_na_fon_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2204864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«Математика как средство ранней профориентации детей дошкольного возраста»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5661248"/>
            <a:ext cx="503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Sylfaen" pitchFamily="18" charset="0"/>
              </a:rPr>
              <a:t>Воспитатель: Н.А.Туркина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2976" y="457200"/>
            <a:ext cx="6858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автономное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№12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«Звездочка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г.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Соль - Илецка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96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7459" y="-1138541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7356" y="1285860"/>
            <a:ext cx="56436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7459" y="-1138541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Детская игра 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— это первый </a:t>
            </a:r>
            <a:r>
              <a:rPr lang="ru-RU" sz="3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профориентатор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ребенка. В игре ребенок учится возможности 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быть строителем, 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быть капитаном, врачом и т.д.» </a:t>
            </a:r>
          </a:p>
          <a:p>
            <a:pPr algn="r"/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А.Г. </a:t>
            </a:r>
            <a:r>
              <a:rPr lang="ru-RU" sz="32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Асмолов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user\Desktop\E3zwfSAepo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857496"/>
            <a:ext cx="4561785" cy="3409934"/>
          </a:xfrm>
          <a:prstGeom prst="rect">
            <a:avLst/>
          </a:prstGeom>
          <a:noFill/>
        </p:spPr>
      </p:pic>
      <p:pic>
        <p:nvPicPr>
          <p:cNvPr id="6146" name="Picture 2" descr="C:\Users\user\Desktop\22U1OsYQ08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071678"/>
            <a:ext cx="3132773" cy="4191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40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2999" y="-1143001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36832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Показать педагогам, как через формирование элементарных математических представлений (ФЭМП) можно знакомить детей с профессиями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500174"/>
            <a:ext cx="7053332" cy="4097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04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38541" y="-1138541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596" y="785794"/>
            <a:ext cx="8280920" cy="473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Ранняя профориентация в ДОУ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Ранняя профориентация в ДОУ - это система мероприятий, направленных на выявление личностных особенностей, интересов и способностей ребенка для оказания ему помощи в  выборе профессии, которая  соответствует  его индивидуальным возможностям. </a:t>
            </a: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ДОУ является первой ступенью в формированию базовых знаний о профессиях. Здесь дети получают  общее знакомство с миром профессии с совместным обсуждением мечты ребенка и опыта который они приобретают  в каких-то видах трудовой деятельности.</a:t>
            </a:r>
          </a:p>
          <a:p>
            <a:pPr algn="r"/>
            <a:endParaRPr lang="ru-RU" sz="3200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557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7458" y="-1138542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87322" y="357166"/>
            <a:ext cx="39693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71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85728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ранней профориентации дошкольников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142984"/>
            <a:ext cx="72866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 ДО требует формировать у ребенка первичные представления а профессиях и познавательные интересы.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 окружает нас везде.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Повару нужно рассчитать пропорции, строителю – измерить длину, продавцу – посчитать сдачу.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мы не свяжем математику с жизнью, она останется для ребенка просто «скучными цифрами»</a:t>
            </a:r>
          </a:p>
        </p:txBody>
      </p:sp>
      <p:pic>
        <p:nvPicPr>
          <p:cNvPr id="8193" name="Picture 1" descr="C:\Users\user\Desktop\H-vaSkNlas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714752"/>
            <a:ext cx="2431284" cy="3143248"/>
          </a:xfrm>
          <a:prstGeom prst="rect">
            <a:avLst/>
          </a:prstGeom>
          <a:noFill/>
        </p:spPr>
      </p:pic>
      <p:pic>
        <p:nvPicPr>
          <p:cNvPr id="8194" name="Picture 2" descr="C:\Users\user\Desktop\ZSMZTMEzRO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9" y="4071942"/>
            <a:ext cx="3047989" cy="2285992"/>
          </a:xfrm>
          <a:prstGeom prst="rect">
            <a:avLst/>
          </a:prstGeom>
          <a:noFill/>
        </p:spPr>
      </p:pic>
      <p:pic>
        <p:nvPicPr>
          <p:cNvPr id="8195" name="Picture 3" descr="C:\Users\user\Desktop\1Yx-W2go55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000504"/>
            <a:ext cx="3047936" cy="2285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38541" y="-1138542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Интеграция математики и профессий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4282" y="1357298"/>
            <a:ext cx="257176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 и цифры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43240" y="1285860"/>
            <a:ext cx="278608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Геометрические фигуры и форма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215074" y="1285860"/>
            <a:ext cx="250033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Величина и измерение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500166" y="3143248"/>
            <a:ext cx="250033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Ориентировка в пространстве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29124" y="3143248"/>
            <a:ext cx="250033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Ориентировка во времени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38541" y="-1138542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 приемы работы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4282" y="1357298"/>
            <a:ext cx="335758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проблемных ситуаций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71736" y="2857496"/>
            <a:ext cx="3643338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4643446"/>
            <a:ext cx="3214710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Мини-проекты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7459" y="-1138541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user\Desktop\KwkYi5XshI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00415">
            <a:off x="285720" y="714356"/>
            <a:ext cx="4214842" cy="3161132"/>
          </a:xfrm>
          <a:prstGeom prst="rect">
            <a:avLst/>
          </a:prstGeom>
          <a:noFill/>
        </p:spPr>
      </p:pic>
      <p:pic>
        <p:nvPicPr>
          <p:cNvPr id="25603" name="Picture 3" descr="C:\Users\user\Desktop\S9ndcebhAe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73698">
            <a:off x="4691030" y="714356"/>
            <a:ext cx="4095778" cy="3071834"/>
          </a:xfrm>
          <a:prstGeom prst="rect">
            <a:avLst/>
          </a:prstGeom>
          <a:noFill/>
        </p:spPr>
      </p:pic>
      <p:pic>
        <p:nvPicPr>
          <p:cNvPr id="25604" name="Picture 4" descr="C:\Users\user\Desktop\X9OYBSW4Yj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3571876"/>
            <a:ext cx="2695554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yakatu.ru/uploads/images/k/a/r/kartinki_krasivie_na_fon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939" b="4646"/>
          <a:stretch/>
        </p:blipFill>
        <p:spPr bwMode="auto">
          <a:xfrm rot="5400000">
            <a:off x="1147459" y="-1138541"/>
            <a:ext cx="6858001" cy="9135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C:\Users\user\Desktop\O8WX1YNlsB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3429024" cy="3071835"/>
          </a:xfrm>
          <a:prstGeom prst="rect">
            <a:avLst/>
          </a:prstGeom>
          <a:noFill/>
        </p:spPr>
      </p:pic>
      <p:pic>
        <p:nvPicPr>
          <p:cNvPr id="26627" name="Picture 3" descr="C:\Users\user\Desktop\LpBACNZUni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500438"/>
            <a:ext cx="4191029" cy="3143272"/>
          </a:xfrm>
          <a:prstGeom prst="rect">
            <a:avLst/>
          </a:prstGeom>
          <a:noFill/>
        </p:spPr>
      </p:pic>
      <p:pic>
        <p:nvPicPr>
          <p:cNvPr id="26628" name="Picture 4" descr="C:\Users\user\Desktop\t3A8iuZ72c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285728"/>
            <a:ext cx="3035618" cy="3097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174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Админ</cp:lastModifiedBy>
  <cp:revision>48</cp:revision>
  <dcterms:created xsi:type="dcterms:W3CDTF">2016-12-06T18:45:58Z</dcterms:created>
  <dcterms:modified xsi:type="dcterms:W3CDTF">2026-04-27T05:51:11Z</dcterms:modified>
</cp:coreProperties>
</file>